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824" r:id="rId3"/>
    <p:sldId id="825" r:id="rId4"/>
    <p:sldId id="821" r:id="rId5"/>
    <p:sldId id="826" r:id="rId6"/>
    <p:sldId id="302" r:id="rId7"/>
    <p:sldId id="304" r:id="rId8"/>
    <p:sldId id="827" r:id="rId9"/>
    <p:sldId id="828" r:id="rId10"/>
    <p:sldId id="275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6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 smtClean="0">
              <a:solidFill>
                <a:schemeClr val="bg1"/>
              </a:solidFill>
            </a:rPr>
            <a:t>Региональный </a:t>
          </a:r>
          <a:endParaRPr lang="ru-RU" sz="1200" b="1" dirty="0">
            <a:solidFill>
              <a:schemeClr val="bg1"/>
            </a:solidFill>
          </a:endParaRP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/>
            <a:t>Муниципальный </a:t>
          </a:r>
          <a:r>
            <a:rPr lang="ru-RU" sz="1200" b="1" dirty="0"/>
            <a:t>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Региональный </a:t>
          </a:r>
          <a:endParaRPr lang="ru-RU" sz="1200" b="1" kern="1200" dirty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Муниципальный </a:t>
          </a:r>
          <a:r>
            <a:rPr lang="ru-RU" sz="1200" b="1" kern="1200" dirty="0"/>
            <a:t>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основная общеобразовательная школа № 9 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(для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ООШ №9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Коробейникова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20097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  <a:tabLst>
                <a:tab pos="35750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мониторинга посещаемости уроков обучающимися  МБОУ ООШ № 9»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Чебаркуль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250078"/>
              </p:ext>
            </p:extLst>
          </p:nvPr>
        </p:nvGraphicFramePr>
        <p:xfrm>
          <a:off x="123844" y="968222"/>
          <a:ext cx="8912652" cy="615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83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Ожидаемый результат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alt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четкого, зафиксированного в нормативных документах, алгоритма контроля посещаемости занятий.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локального акта, регламентирующего процесс контроля посещаемости занятий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Директор, Елена Сергеевна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Коробейникова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20.02.2024 -23.02.2024г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 приказ, в котором регламентируется процесс контроля посещаемости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занятий.Введение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замечаний за несвоевременный контроль отсутствующих к учителям-предметникам, классным руководителям.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Несвоевременная связь с законными представителями обучающихся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родительского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собрания,индивидуальных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бесед с законными представителями.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УВР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Евсеева Л.Ю., социальный педагог Первушина Е.Ю.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26.02.2024 -29.02.2024г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Своевременная связь с законными представителями обучающихся. Обмен необходимой информацией в единой платформе «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</a:rPr>
                        <a:t>Сферум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».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 Опоздания со стороны обучающихся.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Проведение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индивидуально – профилактических бесед с законными представителями и обучающимися.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УВР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Евсеева Л.Ю., социальный педагог Первушина Е.Ю.,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руководители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26.02.2024 -29.02.2024г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обучающихся, опаздывающих на первый урок.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единой формы бланка учета посещаемости обучающихся  школы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Разработка единой формы бланка учета посещаемости обучающихся с указанием причины отсутствия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воспитательной работе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Лилия Юрьевна Евсеева, социальный педагог Елена Юрьевна Первушина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26.02.2024 -29.02.2024г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Разработана и утверждена приказом единая форма бланка учета посещаемости обучающихся с указанием причины отсутствия, размещение ее электронного варианта в учительской в общедоступном компьютере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3" y="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90764"/>
            <a:ext cx="7929618" cy="556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12241"/>
          <a:stretch>
            <a:fillRect/>
          </a:stretch>
        </p:blipFill>
        <p:spPr bwMode="auto">
          <a:xfrm>
            <a:off x="2714612" y="1428736"/>
            <a:ext cx="3905845" cy="478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461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41604"/>
            <a:ext cx="8064896" cy="483972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Первушина Елена Юрьевна, социальный педагог МБОУ ООШ № 9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Евсеева Лилия Юрьевна – заместитель директора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 воспитательной работе,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Николаевна – заместитель директора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административно –хозяйственной части 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Загребова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 – психолог.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24"/>
            <a:ext cx="6186502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5602" name="Picture 2" descr="C:\Users\Admin\Downloads\IMG_0929.jpg"/>
          <p:cNvPicPr>
            <a:picLocks noChangeAspect="1" noChangeArrowheads="1"/>
          </p:cNvPicPr>
          <p:nvPr/>
        </p:nvPicPr>
        <p:blipFill>
          <a:blip r:embed="rId2" cstate="print"/>
          <a:srcRect t="2458" r="2000" b="10700"/>
          <a:stretch>
            <a:fillRect/>
          </a:stretch>
        </p:blipFill>
        <p:spPr bwMode="auto">
          <a:xfrm>
            <a:off x="546218" y="642918"/>
            <a:ext cx="8169186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6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197767" y="6446108"/>
            <a:ext cx="46615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60 -120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7722"/>
              </p:ext>
            </p:extLst>
          </p:nvPr>
        </p:nvGraphicFramePr>
        <p:xfrm>
          <a:off x="483844" y="1603534"/>
          <a:ext cx="1751856" cy="31571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13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2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четкого, зафиксированного в нормативных документах, алгоритма контроля посещаемости занятий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3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10- 50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12653"/>
              </p:ext>
            </p:extLst>
          </p:nvPr>
        </p:nvGraphicFramePr>
        <p:xfrm>
          <a:off x="4034129" y="4374976"/>
          <a:ext cx="4818510" cy="20764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8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четкого, зафиксированного в нормативных документах, алгоритма контроля посещаемости занятий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Несвоевременная связь с законными представителями обучающихся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Опоздания со стороны обучающихся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4.Нет единой формы бланка учета посещаемости обучающихся школы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97324" y="4240833"/>
            <a:ext cx="321469" cy="206848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4859339" y="3933056"/>
            <a:ext cx="403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4270419" y="113613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Пятно 1 60"/>
          <p:cNvSpPr/>
          <p:nvPr/>
        </p:nvSpPr>
        <p:spPr>
          <a:xfrm>
            <a:off x="8249263" y="111110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6527256" y="110469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Карта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 проекта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«Оптимизация процесса мониторинга посещаемости уроков обучающимися  МБОУ ООШ № 9»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82812"/>
              </p:ext>
            </p:extLst>
          </p:nvPr>
        </p:nvGraphicFramePr>
        <p:xfrm>
          <a:off x="2740598" y="1603534"/>
          <a:ext cx="1751856" cy="19131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93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руководители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Несвоевременная связь с законными представителями обучающихся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14300" marR="0" lvl="1" indent="-11430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Char char="••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-40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44681"/>
              </p:ext>
            </p:extLst>
          </p:nvPr>
        </p:nvGraphicFramePr>
        <p:xfrm>
          <a:off x="4932040" y="1603535"/>
          <a:ext cx="1709242" cy="19931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09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7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Классные руководители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210">
                <a:tc>
                  <a:txBody>
                    <a:bodyPr/>
                    <a:lstStyle/>
                    <a:p>
                      <a:pPr lvl="0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Опоздания со стороны обучающихся</a:t>
                      </a:r>
                      <a:endParaRPr lang="ru-RU" sz="1200" dirty="0"/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53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93885"/>
              </p:ext>
            </p:extLst>
          </p:nvPr>
        </p:nvGraphicFramePr>
        <p:xfrm>
          <a:off x="6985306" y="1643238"/>
          <a:ext cx="1751856" cy="17857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Социальный педагог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единой формы бланка учета посещаемости обучающихся школы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6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ятно 1 60"/>
          <p:cNvSpPr/>
          <p:nvPr/>
        </p:nvSpPr>
        <p:spPr>
          <a:xfrm>
            <a:off x="1945767" y="1111104"/>
            <a:ext cx="7985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572265"/>
              </p:ext>
            </p:extLst>
          </p:nvPr>
        </p:nvGraphicFramePr>
        <p:xfrm>
          <a:off x="123844" y="1284464"/>
          <a:ext cx="8840644" cy="517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06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6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четкого, зафиксированного в нормативных документах, алгоритма контроля посещаемости занятий</a:t>
                      </a: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Отсутствие локального акта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локального акта, регламентирующего процесс контроля посещаемости занятий.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3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Несвоевременная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связь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 законными представителями обучающихся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Отсутствие контактной информации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Своевременная связь с законными представителями обучающихся. Обмен необходимой информацией в единой платформе «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Сферум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».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5479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Опоздания со стороны обучающихся. 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Отсутствие контроля со стороны законных представителей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индивидуально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-профилактических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бесед с законными представителями и обучающимися.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0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Нет единой формы бланка учета посещаемости обучающихся школы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Отсутствие локального акта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Разработка единой формы бланка учета посещаемости обучающихся с указанием причины отсутствия.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657880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57752" y="1196752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решить на региональном уровне –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2143112"/>
            <a:ext cx="3746698" cy="7818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решить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муниципальном уровне-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5714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57750" y="3212976"/>
            <a:ext cx="400053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Проблемы, решение которых требуется решить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уровне МБОУ ООШ № 9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четкого, зафиксированного в нормативных документах, алгоритма контроля посещаемости занятий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Несвоевременная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связь с законными представителями обучающихся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Опоздания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 стороны обучающихся. 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Нет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единой формы бланка учета посещаемости обучающихся школы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9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123845" y="6446108"/>
            <a:ext cx="4735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62521"/>
              </p:ext>
            </p:extLst>
          </p:nvPr>
        </p:nvGraphicFramePr>
        <p:xfrm>
          <a:off x="483844" y="1603534"/>
          <a:ext cx="1751856" cy="23828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3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Создание локального акта, регламентирующего процесс контроля посещаемости занятий.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3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83282"/>
              </p:ext>
            </p:extLst>
          </p:nvPr>
        </p:nvGraphicFramePr>
        <p:xfrm>
          <a:off x="3395590" y="4240833"/>
          <a:ext cx="5432766" cy="29337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2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63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Создание локального акта, регламентирующего процесс контроля посещаемости занятий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5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Проведение родительского собрания ,индивидуальных бесед с законными представителями.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Обмен необходимой информацией в единой платформе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Сферум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».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923">
                <a:tc>
                  <a:txBody>
                    <a:bodyPr/>
                    <a:lstStyle/>
                    <a:p>
                      <a:pPr marL="0" marR="0" lvl="1" indent="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Проведение индивидуально – профилактических бесед с законными представителями и обучающимися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ru-RU" alt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Разработка единой формы бланка учета посещаемости обучающихся с указанием причины отсутствия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58900" y="4240833"/>
            <a:ext cx="321469" cy="206848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4396783" y="3798912"/>
            <a:ext cx="43468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ПРЕДЛОЖЕНИЯ ПО УЛУЧШЕНИЮ: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ятно 1 60"/>
          <p:cNvSpPr/>
          <p:nvPr/>
        </p:nvSpPr>
        <p:spPr>
          <a:xfrm>
            <a:off x="2094485" y="1152667"/>
            <a:ext cx="646113" cy="504825"/>
          </a:xfrm>
          <a:prstGeom prst="irregularSeal1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rgbClr val="00B050"/>
                </a:solidFill>
                <a:cs typeface="Arial" pitchFamily="34" charset="0"/>
              </a:rPr>
              <a:t>1</a:t>
            </a:r>
            <a:endParaRPr lang="ru-RU" sz="8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84" name="Пятно 1 60"/>
          <p:cNvSpPr/>
          <p:nvPr/>
        </p:nvSpPr>
        <p:spPr>
          <a:xfrm>
            <a:off x="8249263" y="1111104"/>
            <a:ext cx="646113" cy="504825"/>
          </a:xfrm>
          <a:prstGeom prst="irregularSeal1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4396783" y="1104697"/>
            <a:ext cx="646112" cy="504825"/>
          </a:xfrm>
          <a:prstGeom prst="irregularSeal1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мониторинга посещаемости уроков обучающимися  МБОУ ООШ № 9»</a:t>
            </a:r>
          </a:p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61899"/>
              </p:ext>
            </p:extLst>
          </p:nvPr>
        </p:nvGraphicFramePr>
        <p:xfrm>
          <a:off x="2687645" y="1587630"/>
          <a:ext cx="1751856" cy="23096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руководители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8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-Проведение родительского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собрания,индивидуальных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бесед с законными представителями.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Обмен необходимой информацией в единой платформе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Сферум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».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47480"/>
              </p:ext>
            </p:extLst>
          </p:nvPr>
        </p:nvGraphicFramePr>
        <p:xfrm>
          <a:off x="4927145" y="1601438"/>
          <a:ext cx="1751856" cy="21182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50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6622">
                <a:tc>
                  <a:txBody>
                    <a:bodyPr/>
                    <a:lstStyle/>
                    <a:p>
                      <a:pPr marL="0" marR="0" lvl="1" indent="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Проведение индивидуально – профилактических бесед с законными представителями и обучающимися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1200" dirty="0"/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83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78162"/>
              </p:ext>
            </p:extLst>
          </p:nvPr>
        </p:nvGraphicFramePr>
        <p:xfrm>
          <a:off x="6985306" y="1577081"/>
          <a:ext cx="1751856" cy="2211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 педагог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Разработка единой формы бланка учета посещаемости обучающихся с указанием причины отсутствия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0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ятно 1 60"/>
          <p:cNvSpPr/>
          <p:nvPr/>
        </p:nvSpPr>
        <p:spPr>
          <a:xfrm>
            <a:off x="6527256" y="1153288"/>
            <a:ext cx="646112" cy="504825"/>
          </a:xfrm>
          <a:prstGeom prst="irregularSeal1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006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860</Words>
  <Application>Microsoft Office PowerPoint</Application>
  <PresentationFormat>Экран (4:3)</PresentationFormat>
  <Paragraphs>171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стенд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</cp:lastModifiedBy>
  <cp:revision>160</cp:revision>
  <cp:lastPrinted>2019-04-25T09:14:46Z</cp:lastPrinted>
  <dcterms:created xsi:type="dcterms:W3CDTF">2018-08-20T14:01:12Z</dcterms:created>
  <dcterms:modified xsi:type="dcterms:W3CDTF">2024-03-11T18:34:32Z</dcterms:modified>
</cp:coreProperties>
</file>