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4" r:id="rId3"/>
    <p:sldId id="824" r:id="rId4"/>
    <p:sldId id="302" r:id="rId5"/>
    <p:sldId id="304" r:id="rId6"/>
    <p:sldId id="827" r:id="rId7"/>
    <p:sldId id="828" r:id="rId8"/>
    <p:sldId id="275" r:id="rId9"/>
    <p:sldId id="838" r:id="rId10"/>
    <p:sldId id="832" r:id="rId11"/>
    <p:sldId id="837" r:id="rId12"/>
    <p:sldId id="831" r:id="rId13"/>
    <p:sldId id="833" r:id="rId14"/>
    <p:sldId id="834" r:id="rId15"/>
    <p:sldId id="835" r:id="rId16"/>
    <p:sldId id="836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 smtClean="0">
              <a:solidFill>
                <a:schemeClr val="bg1"/>
              </a:solidFill>
            </a:rPr>
            <a:t>Региональный </a:t>
          </a:r>
          <a:endParaRPr lang="ru-RU" sz="1200" b="1" dirty="0">
            <a:solidFill>
              <a:schemeClr val="bg1"/>
            </a:solidFill>
          </a:endParaRP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/>
            <a:t>Муниципальный </a:t>
          </a:r>
          <a:r>
            <a:rPr lang="ru-RU" sz="1200" b="1" dirty="0"/>
            <a:t>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Региональный </a:t>
          </a:r>
          <a:endParaRPr lang="ru-RU" sz="1200" b="1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Муниципальный </a:t>
          </a:r>
          <a:r>
            <a:rPr lang="ru-RU" sz="1200" b="1" kern="1200" dirty="0"/>
            <a:t>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53154-E84C-41DF-B5DA-EC6BBDAF4A2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45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B6EF6-91A9-45D4-90F2-6D7F1684EEA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5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6FB03-7E63-4E96-8E71-64D8AAAA05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66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10540-5065-4154-B575-25F04595621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19B64-BEA0-4646-B2DC-9848AD041FF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7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D4C0B-81BA-44B0-9873-B784BFDAA5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15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93CF4-D6E8-4C91-A0C2-281C5183E81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62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BA916-F477-4046-8D7F-52FEE71D902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1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3FF46-2893-462E-B2F1-225924908D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658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1411B-D92D-4D4A-AE7C-DA3B657800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85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F3428-DA13-4CD4-A0C1-213CC02A17F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9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3BC51-48CD-4653-BB47-5F412555657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s://disk.yandex.ru/i/LdSHz6f5w_0cKw" TargetMode="Externa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основная общеобразовательная школа № 9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ООШ №9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Коробейникова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20097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35750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мониторинга посещаемости уроков обучающимися  МБОУ ООШ № 9»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Чебаркуль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41604"/>
            <a:ext cx="8064896" cy="483972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Разработана электронная онлайн таблица с автоматическим подсчетом данных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ходе реализации проекта временные затраты на сбор данных о посещаемости  сократились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раза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Сокращение количества опозданий в результате профилактической работы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 их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Автоматическая обработка и передача информации о посещаемости </a:t>
            </a:r>
          </a:p>
        </p:txBody>
      </p:sp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729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392" y="1020121"/>
            <a:ext cx="5472608" cy="6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93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476" y="47428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08225" y="1600200"/>
          <a:ext cx="4279999" cy="4279999"/>
        </p:xfrm>
        <a:graphic>
          <a:graphicData uri="http://schemas.openxmlformats.org/presentationml/2006/ole">
            <p:oleObj spid="_x0000_s3131" name="Acrobat Document" r:id="rId4" imgW="3997080" imgH="3997080" progId="Acrobat.Document.DC">
              <p:embed/>
            </p:oleObj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3844" y="737775"/>
            <a:ext cx="822960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://</a:t>
            </a:r>
            <a:r>
              <a:rPr lang="en-US" sz="3200" dirty="0">
                <a:latin typeface="YS Text"/>
                <a:ea typeface="+mn-ea"/>
                <a:cs typeface="+mn-cs"/>
                <a:hlinkClick r:id="rId5"/>
              </a:rPr>
              <a:t>disk.yandex.ru/i/LdSHz6f5w_0cKw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460625" y="1752600"/>
          <a:ext cx="4279999" cy="4279999"/>
        </p:xfrm>
        <a:graphic>
          <a:graphicData uri="http://schemas.openxmlformats.org/presentationml/2006/ole">
            <p:oleObj spid="_x0000_s3132" name="Acrobat Document" r:id="rId6" imgW="2400480" imgH="2400480" progId="Acrobat.Document.DC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051720" y="1469322"/>
          <a:ext cx="4536504" cy="4536504"/>
        </p:xfrm>
        <a:graphic>
          <a:graphicData uri="http://schemas.openxmlformats.org/presentationml/2006/ole">
            <p:oleObj spid="_x0000_s3133" name="Acrobat Document" r:id="rId7" imgW="2400480" imgH="2400480" progId="Acrobat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392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4320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4" y="928670"/>
            <a:ext cx="3933793" cy="500066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7F4D-E65F-462B-8A35-B149C55565D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165082" y="669774"/>
            <a:ext cx="6957847" cy="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729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04" y="146671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04" y="5754631"/>
            <a:ext cx="7842956" cy="9668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928669"/>
            <a:ext cx="4214842" cy="50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92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43204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7F4D-E65F-462B-8A35-B149C55565D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165082" y="669774"/>
            <a:ext cx="6957847" cy="9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729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04" y="146671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4" y="5754631"/>
            <a:ext cx="7842956" cy="966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2" b="17156"/>
          <a:stretch>
            <a:fillRect/>
          </a:stretch>
        </p:blipFill>
        <p:spPr>
          <a:xfrm>
            <a:off x="1214414" y="3000372"/>
            <a:ext cx="2714644" cy="276464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57175" y="543033"/>
            <a:ext cx="2300560" cy="278608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2" b="20507"/>
          <a:stretch>
            <a:fillRect/>
          </a:stretch>
        </p:blipFill>
        <p:spPr>
          <a:xfrm>
            <a:off x="5357819" y="714356"/>
            <a:ext cx="3000395" cy="25671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84" r="10608" b="13141"/>
          <a:stretch>
            <a:fillRect/>
          </a:stretch>
        </p:blipFill>
        <p:spPr>
          <a:xfrm>
            <a:off x="5357818" y="3071810"/>
            <a:ext cx="3000396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60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1" y="476673"/>
            <a:ext cx="8017619" cy="592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84069"/>
            <a:ext cx="9073008" cy="65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59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73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90764"/>
            <a:ext cx="7929618" cy="556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97767" y="6446108"/>
            <a:ext cx="46615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60 -120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167722"/>
              </p:ext>
            </p:extLst>
          </p:nvPr>
        </p:nvGraphicFramePr>
        <p:xfrm>
          <a:off x="483844" y="1603534"/>
          <a:ext cx="1751856" cy="31571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13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24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10- 50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1312653"/>
              </p:ext>
            </p:extLst>
          </p:nvPr>
        </p:nvGraphicFramePr>
        <p:xfrm>
          <a:off x="4034129" y="4374976"/>
          <a:ext cx="4818510" cy="20764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8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Несвоевременная связь с законными представителями обучающихся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Опоздания со стороны обучающихся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324" y="4240833"/>
            <a:ext cx="321469" cy="206848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859339" y="3933056"/>
            <a:ext cx="403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4270419" y="113613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Пятно 1 60"/>
          <p:cNvSpPr/>
          <p:nvPr/>
        </p:nvSpPr>
        <p:spPr>
          <a:xfrm>
            <a:off x="8249263" y="111110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6527256" y="110469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Карта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проекта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«Оптимизация процесса мониторинга посещаемости уроков обучающимися  МБОУ ООШ № 9»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0082812"/>
              </p:ext>
            </p:extLst>
          </p:nvPr>
        </p:nvGraphicFramePr>
        <p:xfrm>
          <a:off x="2740598" y="1603534"/>
          <a:ext cx="1751856" cy="19131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93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Несвоевременная связь с законными представителями обучающихся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14300" marR="0" lvl="1" indent="-11430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Char char="••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-40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744681"/>
              </p:ext>
            </p:extLst>
          </p:nvPr>
        </p:nvGraphicFramePr>
        <p:xfrm>
          <a:off x="4932040" y="1603535"/>
          <a:ext cx="1709242" cy="199310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09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7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Классные руководители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210"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Опоздания со стороны обучающихся</a:t>
                      </a:r>
                      <a:endParaRPr lang="ru-RU" sz="1200" dirty="0"/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5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4293885"/>
              </p:ext>
            </p:extLst>
          </p:nvPr>
        </p:nvGraphicFramePr>
        <p:xfrm>
          <a:off x="6985306" y="1643238"/>
          <a:ext cx="1751856" cy="17857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Социальный педагог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6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ятно 1 60"/>
          <p:cNvSpPr/>
          <p:nvPr/>
        </p:nvSpPr>
        <p:spPr>
          <a:xfrm>
            <a:off x="1945767" y="1111104"/>
            <a:ext cx="7985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9572265"/>
              </p:ext>
            </p:extLst>
          </p:nvPr>
        </p:nvGraphicFramePr>
        <p:xfrm>
          <a:off x="123844" y="1284464"/>
          <a:ext cx="8840644" cy="51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06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6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Отсутствие локального акта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локального акта, регламентирующего процесс контроля посещаемости занятий.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3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Несвоевременная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связь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 законными представителями обучающихся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Отсутствие контактной информации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Своевременная связь с законными представителями обучающихся. Обмен необходимой информацией в единой платформе «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Сферум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».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5479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Опоздания со стороны обучающихся.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Отсутствие контроля со стороны законных представителей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Проведение индивидуально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-профилактических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бесед с законными представителями и обучающимися.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0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Нет единой формы бланка учета посещаемости обучающихся школы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Отсутствие локального акта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657880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57752" y="1196752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решить на региональном уровне –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2143112"/>
            <a:ext cx="3746698" cy="78183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решить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уровне-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5714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7750" y="3212976"/>
            <a:ext cx="40005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Проблемы, решение которых требуется решить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уровне МБОУ ООШ № 9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четкого, зафиксированного в нормативных документах, алгоритма контроля посещаемости занятий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Несвоевременная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связь с законными представителями обучающихся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Опоздания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 стороны обучающихся. </a:t>
            </a:r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Нет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 формы бланка учета посещаемости обучающихся школы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09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23845" y="6446108"/>
            <a:ext cx="4735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562521"/>
              </p:ext>
            </p:extLst>
          </p:nvPr>
        </p:nvGraphicFramePr>
        <p:xfrm>
          <a:off x="483844" y="1603534"/>
          <a:ext cx="1751856" cy="23828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53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Создание локального акта, регламентирующего процесс контроля посещаемости занятий.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3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783282"/>
              </p:ext>
            </p:extLst>
          </p:nvPr>
        </p:nvGraphicFramePr>
        <p:xfrm>
          <a:off x="3395590" y="4240833"/>
          <a:ext cx="5432766" cy="29337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2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63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Создание локального акта, регламентирующего процесс контроля посещаемости занятий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5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Проведение родительского собрания ,индивидуальных бесед с законными представителями.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Обмен необходимой информацией в единой платформе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Сферум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».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23"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Проведение индивидуально – профилактических бесед с законными представителями и обучающимися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alt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58900" y="4240833"/>
            <a:ext cx="321469" cy="206848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396783" y="3798912"/>
            <a:ext cx="43468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ПРЕДЛОЖЕНИЯ ПО УЛУЧШЕНИЮ: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ятно 1 60"/>
          <p:cNvSpPr/>
          <p:nvPr/>
        </p:nvSpPr>
        <p:spPr>
          <a:xfrm>
            <a:off x="2094485" y="1152667"/>
            <a:ext cx="646113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rgbClr val="00B050"/>
                </a:solidFill>
                <a:cs typeface="Arial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84" name="Пятно 1 60"/>
          <p:cNvSpPr/>
          <p:nvPr/>
        </p:nvSpPr>
        <p:spPr>
          <a:xfrm>
            <a:off x="8249263" y="1111104"/>
            <a:ext cx="646113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4396783" y="1104697"/>
            <a:ext cx="646112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97767" y="465221"/>
            <a:ext cx="88936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мониторинга посещаемости уроков обучающимися  МБОУ ООШ № 9»</a:t>
            </a:r>
          </a:p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961899"/>
              </p:ext>
            </p:extLst>
          </p:nvPr>
        </p:nvGraphicFramePr>
        <p:xfrm>
          <a:off x="2687645" y="1587630"/>
          <a:ext cx="1751856" cy="23096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8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-Проведение родительского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собрания,индивидуальных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бесед с законными представителями.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Обмен необходимой информацией в единой платформе «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Сферум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».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147480"/>
              </p:ext>
            </p:extLst>
          </p:nvPr>
        </p:nvGraphicFramePr>
        <p:xfrm>
          <a:off x="4927145" y="1601438"/>
          <a:ext cx="1751856" cy="21182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50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6622">
                <a:tc>
                  <a:txBody>
                    <a:bodyPr/>
                    <a:lstStyle/>
                    <a:p>
                      <a:pPr marL="0" marR="0" lvl="1" indent="0" algn="l" defTabSz="66675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Проведение индивидуально – профилактических бесед с законными представителями и обучающимися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dirty="0"/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8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8178162"/>
              </p:ext>
            </p:extLst>
          </p:nvPr>
        </p:nvGraphicFramePr>
        <p:xfrm>
          <a:off x="6985306" y="1577081"/>
          <a:ext cx="1751856" cy="2211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педагог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0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ятно 1 60"/>
          <p:cNvSpPr/>
          <p:nvPr/>
        </p:nvSpPr>
        <p:spPr>
          <a:xfrm>
            <a:off x="6527256" y="1153288"/>
            <a:ext cx="646112" cy="504825"/>
          </a:xfrm>
          <a:prstGeom prst="irregularSeal1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78006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24" name="think-cell Slide" r:id="rId4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6983724"/>
              </p:ext>
            </p:extLst>
          </p:nvPr>
        </p:nvGraphicFramePr>
        <p:xfrm>
          <a:off x="123844" y="968222"/>
          <a:ext cx="8912652" cy="615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83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Ожидаемый результат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5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четкого, зафиксированного в нормативных документах, алгоритма контроля посещаемости занятий.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локального акта, регламентирующего процесс контроля посещаемости занятий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Директор, Елена Сергеевна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Коробейникова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20.02.2024 -23.02.2024г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 приказ, в котором регламентируется процесс контроля посещаемости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занятий.Введение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замечаний за несвоевременный контроль отсутствующих к учителям-предметникам, классным руководителям.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Несвоевременная связь с законными представителями обучающихся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родительского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собрания,индивидуальных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бесед с законными представителями.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Евсеева Л.Ю., социальный педагог Первушина Е.Ю.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Своевременная связь с законными представителями обучающихся. Обмен необходимой информацией в единой платформе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Сферум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».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 Опоздания со стороны обучающихся.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Проведение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индивидуально – профилактических бесед с законными представителями и обучающимися.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УВР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Евсеева Л.Ю., социальный педагог Первушина Е.Ю.,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обучающихся, опаздывающих на первый урок.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единой формы бланка учета посещаемости обучающихся  школы</a:t>
                      </a:r>
                      <a:endParaRPr lang="ru-RU" alt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Разработка единой формы бланка учета посещаемости обучающихся с указанием причины отсутствия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Заместитель директора по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воспитательной работе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Лилия Юрьевна Евсеева, социальный педагог Елена Юрьевна Первушина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26.02.2024 -29.02.2024г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Разработана и утверждена приказом единая форма бланка учета посещаемости обучающихся с указанием причины отсутствия, размещение ее электронного варианта в учительской в общедоступном компьютере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120 минут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30 минут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временные затраты на сбор данных о посещаемости  сократились в 4 раза с 120 минут до 30 минут.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на Яндекс -диске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автоматическим подсчетом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автоматической обработки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9882" y="959978"/>
            <a:ext cx="8064896" cy="534934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В ходе реализации плана мероприятий были проведены следующие мероприятия</a:t>
            </a:r>
            <a:r>
              <a:rPr lang="ru-RU" sz="2800" dirty="0"/>
              <a:t>: </a:t>
            </a:r>
          </a:p>
          <a:p>
            <a:r>
              <a:rPr lang="ru-RU" sz="2800" dirty="0"/>
              <a:t>1. Разработано Положение, регламентирующего процесс контроля посещаемости занятий</a:t>
            </a:r>
          </a:p>
          <a:p>
            <a:r>
              <a:rPr lang="ru-RU" sz="2800" dirty="0"/>
              <a:t>2. Проведены  родительские  собрания, индивидуальные беседы с  родителями об ответственности по обучению и воспитанию обучающихся.</a:t>
            </a:r>
          </a:p>
          <a:p>
            <a:r>
              <a:rPr lang="ru-RU" sz="2800" dirty="0"/>
              <a:t>3. </a:t>
            </a:r>
            <a:r>
              <a:rPr lang="ru-RU" sz="2800" dirty="0" smtClean="0"/>
              <a:t>Проведены </a:t>
            </a:r>
            <a:r>
              <a:rPr lang="ru-RU" sz="2800" dirty="0"/>
              <a:t>индивидуально – </a:t>
            </a:r>
            <a:r>
              <a:rPr lang="ru-RU" sz="2800" dirty="0" smtClean="0"/>
              <a:t>профилактические беседы </a:t>
            </a:r>
            <a:r>
              <a:rPr lang="ru-RU" sz="2800" dirty="0"/>
              <a:t>с родителями ( законными представителями) и обучающимися по устранению опозданий на уроки.</a:t>
            </a:r>
          </a:p>
          <a:p>
            <a:r>
              <a:rPr lang="ru-RU" sz="2800" dirty="0"/>
              <a:t>4. </a:t>
            </a:r>
            <a:r>
              <a:rPr lang="ru-RU" sz="2800" dirty="0" smtClean="0"/>
              <a:t>Разработана </a:t>
            </a:r>
            <a:r>
              <a:rPr lang="ru-RU" sz="2800" dirty="0"/>
              <a:t>единая Таблица учета посещаемости обучающихся с указанием причины отсутствия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729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831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1014</Words>
  <Application>Microsoft Office PowerPoint</Application>
  <PresentationFormat>Экран (4:3)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think-cell Slide</vt:lpstr>
      <vt:lpstr>Acrobat Document</vt:lpstr>
      <vt:lpstr>Челябинская область</vt:lpstr>
      <vt:lpstr>Слайд 2</vt:lpstr>
      <vt:lpstr>Слайд 3</vt:lpstr>
      <vt:lpstr>Челябинская область</vt:lpstr>
      <vt:lpstr>Слайд 5</vt:lpstr>
      <vt:lpstr>Слайд 6</vt:lpstr>
      <vt:lpstr>Слайд 7</vt:lpstr>
      <vt:lpstr>Достигнутые результаты (было и стало) </vt:lpstr>
      <vt:lpstr>Челябинская область</vt:lpstr>
      <vt:lpstr>Челябинская область</vt:lpstr>
      <vt:lpstr>    https://disk.yandex.ru/i/LdSHz6f5w_0cKw     </vt:lpstr>
      <vt:lpstr>             Челябинская область</vt:lpstr>
      <vt:lpstr>             Челябинская область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Admin</cp:lastModifiedBy>
  <cp:revision>186</cp:revision>
  <cp:lastPrinted>2019-04-25T09:14:46Z</cp:lastPrinted>
  <dcterms:created xsi:type="dcterms:W3CDTF">2018-08-20T14:01:12Z</dcterms:created>
  <dcterms:modified xsi:type="dcterms:W3CDTF">2024-05-21T03:50:01Z</dcterms:modified>
</cp:coreProperties>
</file>