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1.zoon.ru/4/6/5410469f40c0886b078e7b21_5a623bc3887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3888432" cy="3437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9442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Здорово быть здоровым </a:t>
            </a:r>
            <a:br>
              <a:rPr lang="ru-RU" dirty="0" smtClean="0"/>
            </a:br>
            <a:r>
              <a:rPr lang="ru-RU" dirty="0" smtClean="0"/>
              <a:t>«Слагаемые здоровья в туристическом походе»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293096"/>
            <a:ext cx="7016824" cy="21602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 Коротков Константин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Учащийся МБОУ ООШ№9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Руководитель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Учитель физической культуры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Малькова Л.В.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Будьте здоровы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horoshev.ru/wp-content/uploads/2015/09/55d3e5a30fc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430921" cy="3947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Слагаемые здоровья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495425" y="2051050"/>
          <a:ext cx="6154738" cy="275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окумент" r:id="rId3" imgW="6155330" imgH="2754339" progId="Word.Document.12">
                  <p:embed/>
                </p:oleObj>
              </mc:Choice>
              <mc:Fallback>
                <p:oleObj name="Документ" r:id="rId3" imgW="6155330" imgH="2754339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2051050"/>
                        <a:ext cx="6154738" cy="275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эти качества- воспитываются в туристическом походе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325948" cy="313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068960"/>
            <a:ext cx="2669202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Малькова\Documents\фото школа\шк фото\походы\101_0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573016"/>
            <a:ext cx="4083579" cy="306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4533826" cy="339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походе главное идти по «графику».</a:t>
            </a:r>
          </a:p>
          <a:p>
            <a:r>
              <a:rPr lang="ru-RU" dirty="0" smtClean="0"/>
              <a:t>Чтобы не было отставания от него необходимо встать утром в нужное время и во время лечь спать.</a:t>
            </a:r>
          </a:p>
          <a:p>
            <a:r>
              <a:rPr lang="ru-RU" dirty="0" smtClean="0"/>
              <a:t>Отдых и питание в одно и то же</a:t>
            </a:r>
          </a:p>
          <a:p>
            <a:pPr>
              <a:buNone/>
            </a:pPr>
            <a:r>
              <a:rPr lang="ru-RU" dirty="0" smtClean="0"/>
              <a:t> время 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212976"/>
            <a:ext cx="2347640" cy="31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Малькова\Documents\фото школа\2019\зима\каникулы\IMG_20191228_124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2915433" cy="3930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Правильное питание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походе должно быть сбалансированное и правильное питание.</a:t>
            </a:r>
          </a:p>
          <a:p>
            <a:r>
              <a:rPr lang="ru-RU" dirty="0" smtClean="0"/>
              <a:t>Продукты должны быть калорийными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34695" t="6537" r="17033"/>
          <a:stretch>
            <a:fillRect/>
          </a:stretch>
        </p:blipFill>
        <p:spPr bwMode="auto">
          <a:xfrm>
            <a:off x="5364088" y="3284984"/>
            <a:ext cx="2304256" cy="334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Гигиена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и дома, в походе необходимо соблюдать правила личной гигиены:</a:t>
            </a:r>
          </a:p>
          <a:p>
            <a:r>
              <a:rPr lang="ru-RU" dirty="0" smtClean="0"/>
              <a:t>Мыть руки перед готовкой пищи, перед едой. Хорошо и качественно промыть посуду после обеда. </a:t>
            </a:r>
          </a:p>
          <a:p>
            <a:r>
              <a:rPr lang="ru-RU" dirty="0" smtClean="0"/>
              <a:t>Вечером переодеть одежду, помыть ноги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Закаливание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время прохождения маршрута, приходится  преодолевать водные препятствия. Температура воды часто бывает невысокая.</a:t>
            </a:r>
          </a:p>
          <a:p>
            <a:r>
              <a:rPr lang="ru-RU" dirty="0" smtClean="0"/>
              <a:t>Организм постепенно</a:t>
            </a:r>
          </a:p>
          <a:p>
            <a:pPr>
              <a:buNone/>
            </a:pPr>
            <a:r>
              <a:rPr lang="ru-RU" dirty="0" smtClean="0"/>
              <a:t>Закаливается </a:t>
            </a:r>
            <a:endParaRPr lang="ru-RU" dirty="0"/>
          </a:p>
        </p:txBody>
      </p:sp>
      <p:pic>
        <p:nvPicPr>
          <p:cNvPr id="6" name="Picture 2" descr="C:\Users\Малькова\Documents\фото школа\шк фото\походы\101_0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12976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3557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48880"/>
            <a:ext cx="3203848" cy="43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Занятия физическими нагрузками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Прохождение больших дистанций с рюкзаком, восхождение и спуски с горы, развивает силу, выносливость.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429000"/>
            <a:ext cx="2661618" cy="199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лькова\Documents\фото школа\2018г\фото из телефона ЕС\IMG_20180926_145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394472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Тренировки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Чтобы поход прошел успешно нужны тренировки, которые необходимо посещать регулярно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171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Документ</vt:lpstr>
      <vt:lpstr>Здорово быть здоровым  «Слагаемые здоровья в туристическом походе»  </vt:lpstr>
      <vt:lpstr>Слагаемые здоровья </vt:lpstr>
      <vt:lpstr>Все эти качества- воспитываются в туристическом походе </vt:lpstr>
      <vt:lpstr>Режим дня.</vt:lpstr>
      <vt:lpstr>Правильное питание </vt:lpstr>
      <vt:lpstr>Гигиена </vt:lpstr>
      <vt:lpstr>Закаливание </vt:lpstr>
      <vt:lpstr>Занятия физическими нагрузками </vt:lpstr>
      <vt:lpstr>Тренировки </vt:lpstr>
      <vt:lpstr>Будьте здоровы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 быть здоровым </dc:title>
  <dc:creator>Малькова</dc:creator>
  <cp:lastModifiedBy>Владимир</cp:lastModifiedBy>
  <cp:revision>14</cp:revision>
  <dcterms:created xsi:type="dcterms:W3CDTF">2020-04-25T04:59:07Z</dcterms:created>
  <dcterms:modified xsi:type="dcterms:W3CDTF">2020-04-30T05:08:14Z</dcterms:modified>
</cp:coreProperties>
</file>